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</p:sldMasterIdLst>
  <p:notesMasterIdLst>
    <p:notesMasterId r:id="rId4"/>
  </p:notesMasterIdLst>
  <p:sldIdLst>
    <p:sldId id="256" r:id="rId2"/>
    <p:sldId id="257" r:id="rId3"/>
  </p:sldIdLst>
  <p:sldSz cx="9144000" cy="6858000" type="screen4x3"/>
  <p:notesSz cx="6858000" cy="9144000"/>
  <p:defaultTextStyle>
    <a:defPPr>
      <a:defRPr lang="nl-N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2E4F5"/>
    <a:srgbClr val="4B95D7"/>
    <a:srgbClr val="F2D9B6"/>
    <a:srgbClr val="F18E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1348" autoAdjust="0"/>
    <p:restoredTop sz="86418"/>
  </p:normalViewPr>
  <p:slideViewPr>
    <p:cSldViewPr>
      <p:cViewPr varScale="1">
        <p:scale>
          <a:sx n="108" d="100"/>
          <a:sy n="108" d="100"/>
        </p:scale>
        <p:origin x="1200" y="1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A235E5-B463-7146-9EFC-836257D59756}" type="datetimeFigureOut">
              <a:rPr lang="nl-NL" smtClean="0"/>
              <a:t>07-05-20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lang="nl-NL"/>
              <a:t>Tekststijl van het model bewerken
Tweede niveau
Derde niveau
Vierde niveau
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9BD097-ABC7-214C-8BA2-9D8DD44154F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609793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59BD097-ABC7-214C-8BA2-9D8DD44154F0}" type="slidenum">
              <a:rPr lang="nl-NL" smtClean="0"/>
              <a:t>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4696678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59BD097-ABC7-214C-8BA2-9D8DD44154F0}" type="slidenum">
              <a:rPr lang="nl-NL" smtClean="0"/>
              <a:t>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954056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33" name="Picture 17" descr="Iselinge diap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088" y="5516563"/>
            <a:ext cx="903287" cy="890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Rectangle 13"/>
          <p:cNvSpPr>
            <a:spLocks noGrp="1" noChangeArrowheads="1"/>
          </p:cNvSpPr>
          <p:nvPr>
            <p:ph type="ctrTitle"/>
          </p:nvPr>
        </p:nvSpPr>
        <p:spPr>
          <a:xfrm>
            <a:off x="1052091" y="1772816"/>
            <a:ext cx="6472237" cy="407987"/>
          </a:xfrm>
        </p:spPr>
        <p:txBody>
          <a:bodyPr/>
          <a:lstStyle>
            <a:lvl1pPr>
              <a:defRPr sz="4800">
                <a:solidFill>
                  <a:schemeClr val="tx1"/>
                </a:solidFill>
              </a:defRPr>
            </a:lvl1pPr>
          </a:lstStyle>
          <a:p>
            <a:pPr lvl="0"/>
            <a:r>
              <a:rPr lang="nl-NL" altLang="nl-NL" noProof="0" dirty="0"/>
              <a:t>Klik om de stijl te bewerken</a:t>
            </a:r>
          </a:p>
        </p:txBody>
      </p:sp>
      <p:sp>
        <p:nvSpPr>
          <p:cNvPr id="12" name="Rectangle 14"/>
          <p:cNvSpPr>
            <a:spLocks noGrp="1" noChangeArrowheads="1"/>
          </p:cNvSpPr>
          <p:nvPr>
            <p:ph type="subTitle" idx="1"/>
          </p:nvPr>
        </p:nvSpPr>
        <p:spPr>
          <a:xfrm>
            <a:off x="1052091" y="2534816"/>
            <a:ext cx="6472237" cy="1752600"/>
          </a:xfrm>
        </p:spPr>
        <p:txBody>
          <a:bodyPr/>
          <a:lstStyle>
            <a:lvl1pPr marL="0" indent="0">
              <a:buFontTx/>
              <a:buNone/>
              <a:defRPr sz="3800">
                <a:solidFill>
                  <a:schemeClr val="bg1"/>
                </a:solidFill>
              </a:defRPr>
            </a:lvl1pPr>
          </a:lstStyle>
          <a:p>
            <a:pPr lvl="0"/>
            <a:r>
              <a:rPr lang="nl-NL" altLang="nl-NL" noProof="0"/>
              <a:t>Klik om de ondertitelstijl van het model te bewerken</a:t>
            </a:r>
          </a:p>
        </p:txBody>
      </p:sp>
      <p:sp>
        <p:nvSpPr>
          <p:cNvPr id="13" name="Rectangle 1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052091" y="5581228"/>
            <a:ext cx="6472237" cy="47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+mn-lt"/>
              </a:defRPr>
            </a:lvl1pPr>
          </a:lstStyle>
          <a:p>
            <a:endParaRPr lang="nl-NL" altLang="nl-NL"/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21C38911-1120-5A4A-9692-9DD63C92E03C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117"/>
            <a:ext cx="9144000" cy="685576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</p:spTree>
    <p:extLst>
      <p:ext uri="{BB962C8B-B14F-4D97-AF65-F5344CB8AC3E}">
        <p14:creationId xmlns:p14="http://schemas.microsoft.com/office/powerpoint/2010/main" val="3335981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</p:spTree>
    <p:extLst>
      <p:ext uri="{BB962C8B-B14F-4D97-AF65-F5344CB8AC3E}">
        <p14:creationId xmlns:p14="http://schemas.microsoft.com/office/powerpoint/2010/main" val="7978379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594670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</p:spTree>
    <p:extLst>
      <p:ext uri="{BB962C8B-B14F-4D97-AF65-F5344CB8AC3E}">
        <p14:creationId xmlns:p14="http://schemas.microsoft.com/office/powerpoint/2010/main" val="12680600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</p:spTree>
    <p:extLst>
      <p:ext uri="{BB962C8B-B14F-4D97-AF65-F5344CB8AC3E}">
        <p14:creationId xmlns:p14="http://schemas.microsoft.com/office/powerpoint/2010/main" val="28133205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</p:spTree>
    <p:extLst>
      <p:ext uri="{BB962C8B-B14F-4D97-AF65-F5344CB8AC3E}">
        <p14:creationId xmlns:p14="http://schemas.microsoft.com/office/powerpoint/2010/main" val="24012131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08763" y="950913"/>
            <a:ext cx="1779587" cy="5430837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1268413" y="950913"/>
            <a:ext cx="5187950" cy="5430837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</p:spTree>
    <p:extLst>
      <p:ext uri="{BB962C8B-B14F-4D97-AF65-F5344CB8AC3E}">
        <p14:creationId xmlns:p14="http://schemas.microsoft.com/office/powerpoint/2010/main" val="41446170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56" name="Rectangle 12"/>
          <p:cNvSpPr>
            <a:spLocks noGrp="1" noChangeArrowheads="1"/>
          </p:cNvSpPr>
          <p:nvPr>
            <p:ph type="title"/>
          </p:nvPr>
        </p:nvSpPr>
        <p:spPr bwMode="auto">
          <a:xfrm>
            <a:off x="1268413" y="950913"/>
            <a:ext cx="7119937" cy="606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NL" dirty="0"/>
              <a:t>Klik om te bewerken</a:t>
            </a:r>
          </a:p>
        </p:txBody>
      </p:sp>
      <p:sp>
        <p:nvSpPr>
          <p:cNvPr id="6157" name="Rectangle 1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68413" y="1687513"/>
            <a:ext cx="7119937" cy="4694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NL"/>
              <a:t>Klik om de opmaakprofielen van de modeltekst te bewerken</a:t>
            </a:r>
          </a:p>
          <a:p>
            <a:pPr lvl="1"/>
            <a:r>
              <a:rPr lang="nl-NL" altLang="nl-NL"/>
              <a:t>Tweede niveau</a:t>
            </a:r>
          </a:p>
          <a:p>
            <a:pPr lvl="2"/>
            <a:r>
              <a:rPr lang="nl-NL" altLang="nl-NL"/>
              <a:t>Derde niveau</a:t>
            </a:r>
          </a:p>
          <a:p>
            <a:pPr lvl="3"/>
            <a:r>
              <a:rPr lang="nl-NL" altLang="nl-NL"/>
              <a:t>Vierde niveau</a:t>
            </a:r>
          </a:p>
          <a:p>
            <a:pPr lvl="4"/>
            <a:r>
              <a:rPr lang="nl-NL" altLang="nl-NL"/>
              <a:t>Vijfde niveau</a:t>
            </a:r>
          </a:p>
        </p:txBody>
      </p:sp>
      <p:pic>
        <p:nvPicPr>
          <p:cNvPr id="3" name="Afbeelding 2" descr="volgblad.pdf"/>
          <p:cNvPicPr>
            <a:picLocks noChangeAspect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  <p:sldLayoutId id="2147483654" r:id="rId2"/>
    <p:sldLayoutId id="2147483658" r:id="rId3"/>
    <p:sldLayoutId id="2147483659" r:id="rId4"/>
    <p:sldLayoutId id="2147483660" r:id="rId5"/>
    <p:sldLayoutId id="2147483661" r:id="rId6"/>
    <p:sldLayoutId id="2147483662" r:id="rId7"/>
    <p:sldLayoutId id="2147483663" r:id="rId8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800" kern="1200">
          <a:solidFill>
            <a:srgbClr val="4B95D7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800">
          <a:solidFill>
            <a:srgbClr val="4B95D7"/>
          </a:solidFill>
          <a:latin typeface="Trebuchet MS" panose="020B0603020202020204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800">
          <a:solidFill>
            <a:srgbClr val="4B95D7"/>
          </a:solidFill>
          <a:latin typeface="Trebuchet MS" panose="020B0603020202020204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800">
          <a:solidFill>
            <a:srgbClr val="4B95D7"/>
          </a:solidFill>
          <a:latin typeface="Trebuchet MS" panose="020B0603020202020204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800">
          <a:solidFill>
            <a:srgbClr val="4B95D7"/>
          </a:solidFill>
          <a:latin typeface="Trebuchet MS" panose="020B0603020202020204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800">
          <a:solidFill>
            <a:srgbClr val="4B95D7"/>
          </a:solidFill>
          <a:latin typeface="Trebuchet MS" panose="020B0603020202020204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800">
          <a:solidFill>
            <a:srgbClr val="4B95D7"/>
          </a:solidFill>
          <a:latin typeface="Trebuchet MS" panose="020B0603020202020204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800">
          <a:solidFill>
            <a:srgbClr val="4B95D7"/>
          </a:solidFill>
          <a:latin typeface="Trebuchet MS" panose="020B0603020202020204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800">
          <a:solidFill>
            <a:srgbClr val="4B95D7"/>
          </a:solidFill>
          <a:latin typeface="Trebuchet MS" panose="020B0603020202020204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4B95D7"/>
        </a:buClr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4B95D7"/>
        </a:buClr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4B95D7"/>
        </a:buClr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4B95D7"/>
        </a:buClr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4B95D7"/>
        </a:buClr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4" name="Rectangle 6"/>
          <p:cNvSpPr>
            <a:spLocks noGrp="1" noChangeArrowheads="1"/>
          </p:cNvSpPr>
          <p:nvPr>
            <p:ph type="ctrTitle"/>
          </p:nvPr>
        </p:nvSpPr>
        <p:spPr>
          <a:xfrm>
            <a:off x="1268413" y="2157413"/>
            <a:ext cx="6472237" cy="407987"/>
          </a:xfrm>
        </p:spPr>
        <p:txBody>
          <a:bodyPr/>
          <a:lstStyle/>
          <a:p>
            <a:r>
              <a:rPr lang="nl-NL" altLang="nl-NL" dirty="0">
                <a:solidFill>
                  <a:schemeClr val="bg1"/>
                </a:solidFill>
              </a:rPr>
              <a:t>Titel presentatie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ubTitle" idx="4294967295"/>
          </p:nvPr>
        </p:nvSpPr>
        <p:spPr>
          <a:xfrm>
            <a:off x="1268413" y="2919413"/>
            <a:ext cx="6472237" cy="1752600"/>
          </a:xfrm>
        </p:spPr>
        <p:txBody>
          <a:bodyPr/>
          <a:lstStyle/>
          <a:p>
            <a:r>
              <a:rPr lang="nl-NL" altLang="nl-NL" dirty="0">
                <a:solidFill>
                  <a:schemeClr val="bg1"/>
                </a:solidFill>
              </a:rPr>
              <a:t>Ondertitel presentatie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38248116"/>
      </p:ext>
    </p:extLst>
  </p:cSld>
  <p:clrMapOvr>
    <a:masterClrMapping/>
  </p:clrMapOvr>
</p:sld>
</file>

<file path=ppt/theme/theme1.xml><?xml version="1.0" encoding="utf-8"?>
<a:theme xmlns:a="http://schemas.openxmlformats.org/drawingml/2006/main" name="Aangepast ontwerp">
  <a:themeElements>
    <a:clrScheme name="Aangepast ontwerp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Aangepast ontwerp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Aangepast ontwerp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angepast ontwerp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angepast ontwerp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angepast ontwerp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angepast ontwerp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angepast ontwerp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angepast ontwerp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angepast ontwerp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angepast ontwerp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angepast ontwerp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angepast ontwerp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angepast ontwerp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Iselinge Hogeschool [Compatibiliteitsmodus]" id="{17F5F10F-A50B-43F9-A61E-90312AE3C849}" vid="{689DB24B-B14A-4EA8-8E16-9DE87F5A04EF}"/>
    </a:ext>
  </a:extLst>
</a:theme>
</file>

<file path=ppt/theme/theme2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</TotalTime>
  <Words>6</Words>
  <Application>Microsoft Macintosh PowerPoint</Application>
  <PresentationFormat>Diavoorstelling (4:3)</PresentationFormat>
  <Paragraphs>4</Paragraphs>
  <Slides>2</Slides>
  <Notes>2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2</vt:i4>
      </vt:variant>
    </vt:vector>
  </HeadingPairs>
  <TitlesOfParts>
    <vt:vector size="6" baseType="lpstr">
      <vt:lpstr>Arial</vt:lpstr>
      <vt:lpstr>Calibri</vt:lpstr>
      <vt:lpstr>Trebuchet MS</vt:lpstr>
      <vt:lpstr>Aangepast ontwerp</vt:lpstr>
      <vt:lpstr>Titel presentatie</vt:lpstr>
      <vt:lpstr>PowerPoint-presentatie</vt:lpstr>
    </vt:vector>
  </TitlesOfParts>
  <Company>IJsselgroep</Company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Titel presentatie</dc:title>
  <dc:creator>Elise Veenhuis</dc:creator>
  <cp:lastModifiedBy>Frans Hesselink</cp:lastModifiedBy>
  <cp:revision>6</cp:revision>
  <dcterms:created xsi:type="dcterms:W3CDTF">2016-01-08T14:56:02Z</dcterms:created>
  <dcterms:modified xsi:type="dcterms:W3CDTF">2020-05-07T12:54:41Z</dcterms:modified>
</cp:coreProperties>
</file>