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4F5"/>
    <a:srgbClr val="4B95D7"/>
    <a:srgbClr val="F2D9B6"/>
    <a:srgbClr val="F1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418"/>
  </p:normalViewPr>
  <p:slideViewPr>
    <p:cSldViewPr>
      <p:cViewPr varScale="1">
        <p:scale>
          <a:sx n="67" d="100"/>
          <a:sy n="67" d="100"/>
        </p:scale>
        <p:origin x="4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235E5-B463-7146-9EFC-836257D59756}" type="datetimeFigureOut">
              <a:rPr lang="nl-NL" smtClean="0"/>
              <a:t>13-5-2020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BD097-ABC7-214C-8BA2-9D8DD4415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97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BD097-ABC7-214C-8BA2-9D8DD44154F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96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BD097-ABC7-214C-8BA2-9D8DD44154F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40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3" name="Picture 17" descr="Iselinge dia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516563"/>
            <a:ext cx="903287" cy="8905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8C507BA0-E77B-7645-82B3-F767F4686B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7"/>
            <a:ext cx="9144000" cy="6855765"/>
          </a:xfrm>
          <a:prstGeom prst="rect">
            <a:avLst/>
          </a:prstGeom>
        </p:spPr>
      </p:pic>
      <p:sp>
        <p:nvSpPr>
          <p:cNvPr id="1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052091" y="1772816"/>
            <a:ext cx="6472237" cy="407987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altLang="nl-NL" noProof="0" dirty="0"/>
              <a:t>Klik om de stijl te bewerken</a:t>
            </a:r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052091" y="2534816"/>
            <a:ext cx="6472237" cy="1752600"/>
          </a:xfrm>
        </p:spPr>
        <p:txBody>
          <a:bodyPr/>
          <a:lstStyle>
            <a:lvl1pPr marL="0" indent="0">
              <a:buFontTx/>
              <a:buNone/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/>
              <a:t>Klik om de ondertitelstijl van het model te bewerken</a:t>
            </a:r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2091" y="5581228"/>
            <a:ext cx="6472237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nl-NL" alt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3598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79783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46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6806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1332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0121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950913"/>
            <a:ext cx="1779587" cy="543083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68413" y="950913"/>
            <a:ext cx="5187950" cy="543083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4461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950913"/>
            <a:ext cx="711993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te bewerken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8413" y="1687513"/>
            <a:ext cx="7119937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pic>
        <p:nvPicPr>
          <p:cNvPr id="3" name="Afbeelding 2" descr="volgblad.pdf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4B95D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4B95D7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4B95D7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68413" y="2157413"/>
            <a:ext cx="6472237" cy="407987"/>
          </a:xfrm>
        </p:spPr>
        <p:txBody>
          <a:bodyPr/>
          <a:lstStyle/>
          <a:p>
            <a:r>
              <a:rPr lang="nl-NL" altLang="nl-NL" dirty="0">
                <a:solidFill>
                  <a:schemeClr val="bg1"/>
                </a:solidFill>
              </a:rPr>
              <a:t>Titel presentatie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1268413" y="2919413"/>
            <a:ext cx="6472237" cy="1752600"/>
          </a:xfrm>
        </p:spPr>
        <p:txBody>
          <a:bodyPr/>
          <a:lstStyle/>
          <a:p>
            <a:r>
              <a:rPr lang="nl-NL" altLang="nl-NL" dirty="0">
                <a:solidFill>
                  <a:schemeClr val="bg1"/>
                </a:solidFill>
              </a:rPr>
              <a:t>Ondertitel presentatie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8248116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ngepast ontwerp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selinge Hogeschool [Compatibiliteitsmodus]" id="{17F5F10F-A50B-43F9-A61E-90312AE3C849}" vid="{689DB24B-B14A-4EA8-8E16-9DE87F5A04EF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6</Words>
  <Application>Microsoft Office PowerPoint</Application>
  <PresentationFormat>Diavoorstelling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Aangepast ontwerp</vt:lpstr>
      <vt:lpstr>Titel presentatie</vt:lpstr>
      <vt:lpstr>PowerPoint-presentatie</vt:lpstr>
    </vt:vector>
  </TitlesOfParts>
  <Company>IJsselgroep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Elise Veenhuis</dc:creator>
  <cp:lastModifiedBy>Elise Veenhuis</cp:lastModifiedBy>
  <cp:revision>6</cp:revision>
  <dcterms:created xsi:type="dcterms:W3CDTF">2016-01-08T14:56:02Z</dcterms:created>
  <dcterms:modified xsi:type="dcterms:W3CDTF">2020-05-13T13:16:59Z</dcterms:modified>
</cp:coreProperties>
</file>