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E4F5"/>
    <a:srgbClr val="4B95D7"/>
    <a:srgbClr val="F2D9B6"/>
    <a:srgbClr val="F18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86418"/>
  </p:normalViewPr>
  <p:slideViewPr>
    <p:cSldViewPr>
      <p:cViewPr varScale="1">
        <p:scale>
          <a:sx n="67" d="100"/>
          <a:sy n="67" d="100"/>
        </p:scale>
        <p:origin x="48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235E5-B463-7146-9EFC-836257D59756}" type="datetimeFigureOut">
              <a:rPr lang="nl-NL" smtClean="0"/>
              <a:t>13-5-2020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BD097-ABC7-214C-8BA2-9D8DD44154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0979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9BD097-ABC7-214C-8BA2-9D8DD44154F0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69667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9BD097-ABC7-214C-8BA2-9D8DD44154F0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5405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33" name="Picture 17" descr="Iselinge dia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5516563"/>
            <a:ext cx="903287" cy="89058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8C507BA0-E77B-7645-82B3-F767F4686B9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17"/>
            <a:ext cx="9144000" cy="6855765"/>
          </a:xfrm>
          <a:prstGeom prst="rect">
            <a:avLst/>
          </a:prstGeom>
        </p:spPr>
      </p:pic>
      <p:sp>
        <p:nvSpPr>
          <p:cNvPr id="11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1052091" y="1772816"/>
            <a:ext cx="6472237" cy="407987"/>
          </a:xfrm>
        </p:spPr>
        <p:txBody>
          <a:bodyPr/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pPr lvl="0"/>
            <a:r>
              <a:rPr lang="nl-NL" altLang="nl-NL" noProof="0" dirty="0"/>
              <a:t>Klik om de stijl te bewerken</a:t>
            </a:r>
          </a:p>
        </p:txBody>
      </p:sp>
      <p:sp>
        <p:nvSpPr>
          <p:cNvPr id="12" name="Rectangle 14"/>
          <p:cNvSpPr>
            <a:spLocks noGrp="1" noChangeArrowheads="1"/>
          </p:cNvSpPr>
          <p:nvPr>
            <p:ph type="subTitle" idx="1"/>
          </p:nvPr>
        </p:nvSpPr>
        <p:spPr>
          <a:xfrm>
            <a:off x="1052091" y="2534816"/>
            <a:ext cx="6472237" cy="1752600"/>
          </a:xfrm>
        </p:spPr>
        <p:txBody>
          <a:bodyPr/>
          <a:lstStyle>
            <a:lvl1pPr marL="0" indent="0">
              <a:buFontTx/>
              <a:buNone/>
              <a:defRPr sz="38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altLang="nl-NL" noProof="0"/>
              <a:t>Klik om de ondertitelstijl van het model te bewerken</a:t>
            </a:r>
          </a:p>
        </p:txBody>
      </p:sp>
      <p:sp>
        <p:nvSpPr>
          <p:cNvPr id="13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52091" y="5581228"/>
            <a:ext cx="6472237" cy="476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nl-NL" alt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335981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797837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9467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268060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2813320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401213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08763" y="950913"/>
            <a:ext cx="1779587" cy="5430837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268413" y="950913"/>
            <a:ext cx="5187950" cy="543083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144617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268413" y="950913"/>
            <a:ext cx="7119937" cy="60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/>
              <a:t>Klik om te bewerken</a:t>
            </a:r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68413" y="1687513"/>
            <a:ext cx="7119937" cy="469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pic>
        <p:nvPicPr>
          <p:cNvPr id="3" name="Afbeelding 2" descr="volgblad.pdf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 kern="1200">
          <a:solidFill>
            <a:srgbClr val="4B95D7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4B95D7"/>
          </a:solidFill>
          <a:latin typeface="Trebuchet MS" panose="020B0603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4B95D7"/>
        </a:buClr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4B95D7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4B95D7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4B95D7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4B95D7"/>
        </a:buClr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268413" y="2157413"/>
            <a:ext cx="6472237" cy="407987"/>
          </a:xfrm>
        </p:spPr>
        <p:txBody>
          <a:bodyPr/>
          <a:lstStyle/>
          <a:p>
            <a:r>
              <a:rPr lang="nl-NL" altLang="nl-NL" dirty="0">
                <a:solidFill>
                  <a:schemeClr val="bg1"/>
                </a:solidFill>
              </a:rPr>
              <a:t>Titel presentatie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ubTitle" idx="4294967295"/>
          </p:nvPr>
        </p:nvSpPr>
        <p:spPr>
          <a:xfrm>
            <a:off x="1268413" y="2919413"/>
            <a:ext cx="6472237" cy="1752600"/>
          </a:xfrm>
        </p:spPr>
        <p:txBody>
          <a:bodyPr/>
          <a:lstStyle/>
          <a:p>
            <a:r>
              <a:rPr lang="nl-NL" altLang="nl-NL" dirty="0">
                <a:solidFill>
                  <a:schemeClr val="bg1"/>
                </a:solidFill>
              </a:rPr>
              <a:t>Ondertitel presentatie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8248116"/>
      </p:ext>
    </p:extLst>
  </p:cSld>
  <p:clrMapOvr>
    <a:masterClrMapping/>
  </p:clrMapOvr>
</p:sld>
</file>

<file path=ppt/theme/theme1.xml><?xml version="1.0" encoding="utf-8"?>
<a:theme xmlns:a="http://schemas.openxmlformats.org/drawingml/2006/main" name="Aangepast ontwerp">
  <a:themeElements>
    <a:clrScheme name="Aangepast 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angepast ontwerp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Aangepast 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ngepast 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ngepast 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ngepast 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ngepast 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ngepast 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ngepast 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selinge Hogeschool [Compatibiliteitsmodus]" id="{17F5F10F-A50B-43F9-A61E-90312AE3C849}" vid="{689DB24B-B14A-4EA8-8E16-9DE87F5A04EF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Words>6</Words>
  <Application>Microsoft Office PowerPoint</Application>
  <PresentationFormat>Diavoorstelling (4:3)</PresentationFormat>
  <Paragraphs>4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Trebuchet MS</vt:lpstr>
      <vt:lpstr>Aangepast ontwerp</vt:lpstr>
      <vt:lpstr>Titel presentatie</vt:lpstr>
      <vt:lpstr>PowerPoint-presentatie</vt:lpstr>
    </vt:vector>
  </TitlesOfParts>
  <Company>IJsselgroep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presentatie</dc:title>
  <dc:creator>Elise Veenhuis</dc:creator>
  <cp:lastModifiedBy>Elise Veenhuis</cp:lastModifiedBy>
  <cp:revision>6</cp:revision>
  <dcterms:created xsi:type="dcterms:W3CDTF">2016-01-08T14:56:02Z</dcterms:created>
  <dcterms:modified xsi:type="dcterms:W3CDTF">2020-05-13T13:16:59Z</dcterms:modified>
</cp:coreProperties>
</file>