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4" r:id="rId2"/>
    <p:sldMasterId id="2147483676" r:id="rId3"/>
    <p:sldMasterId id="2147483688" r:id="rId4"/>
    <p:sldMasterId id="2147483700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4F5"/>
    <a:srgbClr val="4B95D7"/>
    <a:srgbClr val="F2D9B6"/>
    <a:srgbClr val="F1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FD05A-33CF-7749-AE66-62DF66FAD1EB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A1181-B5AE-4848-9906-22E678F21F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9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A1181-B5AE-4848-9906-22E678F21F7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2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stijl te bewerken</a:t>
            </a:r>
            <a:endParaRPr lang="nl-NL" altLang="nl-NL" noProof="0" dirty="0" smtClean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  <a:endParaRPr lang="nl-NL" altLang="nl-NL" noProof="0" dirty="0" smtClean="0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21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617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stijl te bewerken</a:t>
            </a:r>
            <a:endParaRPr lang="nl-NL" altLang="nl-NL" noProof="0" dirty="0" smtClean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5007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15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4950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68413" y="1687513"/>
            <a:ext cx="3482975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03788" y="1687513"/>
            <a:ext cx="3484562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2465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2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12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761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2263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981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74753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953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098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dirty="0" smtClean="0"/>
              <a:t>Klik om de stijl te bewerken</a:t>
            </a:r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096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508526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68413" y="1687513"/>
            <a:ext cx="3482975" cy="4694237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03788" y="1687513"/>
            <a:ext cx="3484562" cy="4694237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5432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6138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020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41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994802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527003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404394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56972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8709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dirty="0" smtClean="0"/>
              <a:t>Klik om de stijl te bewerken</a:t>
            </a:r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74547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8237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105558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68413" y="1687513"/>
            <a:ext cx="3482975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03788" y="1687513"/>
            <a:ext cx="3484562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581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7991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38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68413" y="1687513"/>
            <a:ext cx="3482975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03788" y="1687513"/>
            <a:ext cx="3484562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3704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3382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9454743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9204950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419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187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stijl te bewerken</a:t>
            </a:r>
            <a:endParaRPr lang="nl-NL" altLang="nl-NL" noProof="0" dirty="0" smtClean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smtClean="0"/>
              <a:t>Klik om de ondertitelstijl van het model te bewerken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7103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7893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1094916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68413" y="1687513"/>
            <a:ext cx="3482975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03788" y="1687513"/>
            <a:ext cx="3484562" cy="469423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7340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9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4597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6100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1093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044971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028089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4345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47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83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6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26806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813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de opmaakprofielen van de </a:t>
            </a:r>
            <a:r>
              <a:rPr lang="nl-NL" altLang="nl-NL" dirty="0" err="1" smtClean="0"/>
              <a:t>modeltekst</a:t>
            </a:r>
            <a:r>
              <a:rPr lang="nl-NL" altLang="nl-NL" dirty="0" smtClean="0"/>
              <a:t> te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  <a:p>
            <a:pPr lvl="4"/>
            <a:r>
              <a:rPr lang="nl-NL" altLang="nl-NL" dirty="0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894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95D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8576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95D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de opmaakprofielen van de </a:t>
            </a:r>
            <a:r>
              <a:rPr lang="nl-NL" altLang="nl-NL" dirty="0" err="1" smtClean="0"/>
              <a:t>modeltekst</a:t>
            </a:r>
            <a:r>
              <a:rPr lang="nl-NL" altLang="nl-NL" dirty="0" smtClean="0"/>
              <a:t> te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  <a:p>
            <a:pPr lvl="4"/>
            <a:r>
              <a:rPr lang="nl-NL" altLang="nl-NL" dirty="0" smtClean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2594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8847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95D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68413" y="2157413"/>
            <a:ext cx="6472237" cy="407987"/>
          </a:xfrm>
        </p:spPr>
        <p:txBody>
          <a:bodyPr/>
          <a:lstStyle/>
          <a:p>
            <a:r>
              <a:rPr lang="nl-NL" altLang="nl-NL" dirty="0">
                <a:solidFill>
                  <a:schemeClr val="bg1"/>
                </a:solidFill>
              </a:rPr>
              <a:t>Titel</a:t>
            </a:r>
            <a:r>
              <a:rPr lang="nl-NL" altLang="nl-NL" dirty="0"/>
              <a:t> </a:t>
            </a:r>
            <a:r>
              <a:rPr lang="nl-NL" altLang="nl-NL" dirty="0">
                <a:solidFill>
                  <a:schemeClr val="bg1"/>
                </a:solidFill>
              </a:rPr>
              <a:t>presentatie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68413" y="2919413"/>
            <a:ext cx="6472237" cy="1752600"/>
          </a:xfrm>
        </p:spPr>
        <p:txBody>
          <a:bodyPr/>
          <a:lstStyle/>
          <a:p>
            <a:r>
              <a:rPr lang="nl-NL" altLang="nl-NL" dirty="0">
                <a:solidFill>
                  <a:schemeClr val="bg1">
                    <a:lumMod val="95000"/>
                  </a:schemeClr>
                </a:solidFill>
              </a:rPr>
              <a:t>Ondertitel presentatie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2383240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C90F5827-9C7F-4858-A75C-27FB8DEA0E9D}" vid="{94948ED3-D636-401C-8B0C-9960F1695E39}"/>
    </a:ext>
  </a:extLst>
</a:theme>
</file>

<file path=ppt/theme/theme2.xml><?xml version="1.0" encoding="utf-8"?>
<a:theme xmlns:a="http://schemas.openxmlformats.org/drawingml/2006/main" name="Thema1">
  <a:themeElements>
    <a:clrScheme name="Blauwgro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C90F5827-9C7F-4858-A75C-27FB8DEA0E9D}" vid="{F24DE140-2263-4261-BF3C-D5A72F1D5931}"/>
    </a:ext>
  </a:extLst>
</a:theme>
</file>

<file path=ppt/theme/theme3.xml><?xml version="1.0" encoding="utf-8"?>
<a:theme xmlns:a="http://schemas.openxmlformats.org/drawingml/2006/main" name="ThemaOpleideninSchool">
  <a:themeElements>
    <a:clrScheme name="Aangep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00"/>
      </a:accent6>
      <a:hlink>
        <a:srgbClr val="009999"/>
      </a:hlink>
      <a:folHlink>
        <a:srgbClr val="99CC00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C90F5827-9C7F-4858-A75C-27FB8DEA0E9D}" vid="{CFD6BF93-8059-4814-9D40-436FDC8A61AD}"/>
    </a:ext>
  </a:extLst>
</a:theme>
</file>

<file path=ppt/theme/theme4.xml><?xml version="1.0" encoding="utf-8"?>
<a:theme xmlns:a="http://schemas.openxmlformats.org/drawingml/2006/main" name="1_Thema1">
  <a:themeElements>
    <a:clrScheme name="Blauwgro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C90F5827-9C7F-4858-A75C-27FB8DEA0E9D}" vid="{6F7C2204-4F72-4225-BEC6-C353F34DFFB0}"/>
    </a:ext>
  </a:extLst>
</a:theme>
</file>

<file path=ppt/theme/theme5.xml><?xml version="1.0" encoding="utf-8"?>
<a:theme xmlns:a="http://schemas.openxmlformats.org/drawingml/2006/main" name="2_Thema1">
  <a:themeElements>
    <a:clrScheme name="Blauwgro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C90F5827-9C7F-4858-A75C-27FB8DEA0E9D}" vid="{3AB2DA35-9C9D-4EBC-9A04-A06D86574A5B}"/>
    </a:ext>
  </a:extLst>
</a:theme>
</file>

<file path=ppt/theme/theme6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Opleiden in School</Template>
  <TotalTime>0</TotalTime>
  <Words>5</Words>
  <Application>Microsoft Office PowerPoint</Application>
  <PresentationFormat>Diavoorstelling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5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Arial</vt:lpstr>
      <vt:lpstr>Calibri</vt:lpstr>
      <vt:lpstr>Trebuchet MS</vt:lpstr>
      <vt:lpstr>Aangepast ontwerp</vt:lpstr>
      <vt:lpstr>Thema1</vt:lpstr>
      <vt:lpstr>ThemaOpleideninSchool</vt:lpstr>
      <vt:lpstr>1_Thema1</vt:lpstr>
      <vt:lpstr>2_Thema1</vt:lpstr>
      <vt:lpstr>Titel presentatie</vt:lpstr>
      <vt:lpstr>PowerPoint-presentatie</vt:lpstr>
    </vt:vector>
  </TitlesOfParts>
  <Company>Iselinge Hogeschool / IJsselgroep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Elise Veenhuis</dc:creator>
  <cp:lastModifiedBy>Elise Veenhuis</cp:lastModifiedBy>
  <cp:revision>1</cp:revision>
  <dcterms:created xsi:type="dcterms:W3CDTF">2020-05-26T14:21:18Z</dcterms:created>
  <dcterms:modified xsi:type="dcterms:W3CDTF">2020-05-26T14:21:38Z</dcterms:modified>
</cp:coreProperties>
</file>