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4" r:id="rId2"/>
    <p:sldMasterId id="2147483676" r:id="rId3"/>
    <p:sldMasterId id="2147483688" r:id="rId4"/>
    <p:sldMasterId id="2147483700" r:id="rId5"/>
  </p:sldMasterIdLst>
  <p:notesMasterIdLst>
    <p:notesMasterId r:id="rId8"/>
  </p:notesMasterIdLst>
  <p:sldIdLst>
    <p:sldId id="256" r:id="rId6"/>
    <p:sldId id="257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E4F5"/>
    <a:srgbClr val="4B95D7"/>
    <a:srgbClr val="F2D9B6"/>
    <a:srgbClr val="F1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FD05A-33CF-7749-AE66-62DF66FAD1EB}" type="datetimeFigureOut">
              <a:rPr lang="nl-NL" smtClean="0"/>
              <a:t>26-5-2020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Klikken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A1181-B5AE-4848-9906-22E678F21F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89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A1181-B5AE-4848-9906-22E678F21F7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424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052091" y="1772816"/>
            <a:ext cx="6472237" cy="407987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 smtClean="0"/>
              <a:t>Klik om de stijl te bewerken</a:t>
            </a:r>
            <a:endParaRPr lang="nl-NL" altLang="nl-NL" noProof="0" dirty="0" smtClean="0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052091" y="2534816"/>
            <a:ext cx="6472237" cy="1752600"/>
          </a:xfrm>
        </p:spPr>
        <p:txBody>
          <a:bodyPr/>
          <a:lstStyle>
            <a:lvl1pPr marL="0" indent="0">
              <a:buFontTx/>
              <a:buNone/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 smtClean="0"/>
              <a:t>Klik om de ondertitelstijl van het model te bewerken</a:t>
            </a:r>
            <a:endParaRPr lang="nl-NL" altLang="nl-NL" noProof="0" dirty="0" smtClean="0"/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2091" y="5581228"/>
            <a:ext cx="6472237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nl-NL" alt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121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950913"/>
            <a:ext cx="1779587" cy="543083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268413" y="950913"/>
            <a:ext cx="5187950" cy="5430837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4617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052091" y="1772816"/>
            <a:ext cx="6472237" cy="407987"/>
          </a:xfrm>
        </p:spPr>
        <p:txBody>
          <a:bodyPr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altLang="nl-NL" noProof="0" smtClean="0"/>
              <a:t>Klik om de stijl te bewerken</a:t>
            </a:r>
            <a:endParaRPr lang="nl-NL" altLang="nl-NL" noProof="0" dirty="0" smtClean="0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052091" y="2534816"/>
            <a:ext cx="6472237" cy="1752600"/>
          </a:xfrm>
        </p:spPr>
        <p:txBody>
          <a:bodyPr/>
          <a:lstStyle>
            <a:lvl1pPr marL="0" indent="0">
              <a:buFontTx/>
              <a:buNone/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 smtClean="0"/>
              <a:t>Klik om de ondertitelstijl van het model te bewerken</a:t>
            </a:r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2091" y="5581228"/>
            <a:ext cx="6472237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75007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158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649501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68413" y="1687513"/>
            <a:ext cx="3482975" cy="469423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03788" y="1687513"/>
            <a:ext cx="3484562" cy="469423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2465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2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12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67610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22639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59811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747534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29539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950913"/>
            <a:ext cx="1779587" cy="543083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268413" y="950913"/>
            <a:ext cx="5187950" cy="5430837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5098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052091" y="1772816"/>
            <a:ext cx="6472237" cy="407987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 dirty="0" smtClean="0"/>
              <a:t>Klik om de stijl te bewerken</a:t>
            </a:r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052091" y="2534816"/>
            <a:ext cx="6472237" cy="1752600"/>
          </a:xfrm>
        </p:spPr>
        <p:txBody>
          <a:bodyPr/>
          <a:lstStyle>
            <a:lvl1pPr marL="0" indent="0">
              <a:buFontTx/>
              <a:buNone/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 smtClean="0"/>
              <a:t>Klik om de ondertitelstijl van het model te bewerken</a:t>
            </a:r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2091" y="5581228"/>
            <a:ext cx="6472237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909625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nl-NL" dirty="0" smtClean="0"/>
              <a:t>Tekststijl van het model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5085262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68413" y="1687513"/>
            <a:ext cx="3482975" cy="4694237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nl-NL" dirty="0" smtClean="0"/>
              <a:t>Tekststijl van het model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03788" y="1687513"/>
            <a:ext cx="3484562" cy="4694237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nl-NL" dirty="0" smtClean="0"/>
              <a:t>Tekststijl van het model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54320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nl-NL" dirty="0" smtClean="0"/>
              <a:t>Tekststijl van het model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nl-NL" dirty="0" smtClean="0"/>
              <a:t>Tekststijl van het model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6138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02059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41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994802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buClrTx/>
              <a:defRPr sz="3200"/>
            </a:lvl1pPr>
            <a:lvl2pPr>
              <a:buClrTx/>
              <a:defRPr sz="2800"/>
            </a:lvl2pPr>
            <a:lvl3pPr>
              <a:buClrTx/>
              <a:defRPr sz="2400"/>
            </a:lvl3pPr>
            <a:lvl4pPr>
              <a:buClrTx/>
              <a:defRPr sz="2000"/>
            </a:lvl4pPr>
            <a:lvl5pPr>
              <a:buClrTx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 smtClean="0"/>
              <a:t>Tekststijl van het model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5270032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4043945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nl-NL" dirty="0" smtClean="0"/>
              <a:t>Tekststijl van het model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56972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950913"/>
            <a:ext cx="1779587" cy="543083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268413" y="950913"/>
            <a:ext cx="5187950" cy="5430837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38709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052091" y="1772816"/>
            <a:ext cx="6472237" cy="407987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 dirty="0" smtClean="0"/>
              <a:t>Klik om de stijl te bewerken</a:t>
            </a:r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052091" y="2534816"/>
            <a:ext cx="6472237" cy="1752600"/>
          </a:xfrm>
        </p:spPr>
        <p:txBody>
          <a:bodyPr/>
          <a:lstStyle>
            <a:lvl1pPr marL="0" indent="0">
              <a:buFontTx/>
              <a:buNone/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 smtClean="0"/>
              <a:t>Klik om de ondertitelstijl van het model te bewerken</a:t>
            </a:r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2091" y="5581228"/>
            <a:ext cx="6472237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174547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8237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4105558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68413" y="1687513"/>
            <a:ext cx="3482975" cy="469423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03788" y="1687513"/>
            <a:ext cx="3484562" cy="469423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7581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77991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238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68413" y="1687513"/>
            <a:ext cx="3482975" cy="469423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03788" y="1687513"/>
            <a:ext cx="3484562" cy="469423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03704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3382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9454743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9204950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34192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950913"/>
            <a:ext cx="1779587" cy="543083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268413" y="950913"/>
            <a:ext cx="5187950" cy="5430837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11878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052091" y="1772816"/>
            <a:ext cx="6472237" cy="407987"/>
          </a:xfrm>
        </p:spPr>
        <p:txBody>
          <a:bodyPr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altLang="nl-NL" noProof="0" smtClean="0"/>
              <a:t>Klik om de stijl te bewerken</a:t>
            </a:r>
            <a:endParaRPr lang="nl-NL" altLang="nl-NL" noProof="0" dirty="0" smtClean="0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052091" y="2534816"/>
            <a:ext cx="6472237" cy="1752600"/>
          </a:xfrm>
        </p:spPr>
        <p:txBody>
          <a:bodyPr/>
          <a:lstStyle>
            <a:lvl1pPr marL="0" indent="0">
              <a:buFontTx/>
              <a:buNone/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 smtClean="0"/>
              <a:t>Klik om de ondertitelstijl van het model te bewerken</a:t>
            </a:r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2091" y="5581228"/>
            <a:ext cx="6472237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57103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27893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41094916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68413" y="1687513"/>
            <a:ext cx="3482975" cy="469423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03788" y="1687513"/>
            <a:ext cx="3484562" cy="469423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7340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749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44597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36100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1093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0449719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70280896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843456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950913"/>
            <a:ext cx="1779587" cy="543083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268413" y="950913"/>
            <a:ext cx="5187950" cy="5430837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478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83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946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268060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81332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Klik om te bewerken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8413" y="1687513"/>
            <a:ext cx="7119937" cy="469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Klik om de opmaakprofielen van de </a:t>
            </a:r>
            <a:r>
              <a:rPr lang="nl-NL" altLang="nl-NL" dirty="0" err="1" smtClean="0"/>
              <a:t>modeltekst</a:t>
            </a:r>
            <a:r>
              <a:rPr lang="nl-NL" altLang="nl-NL" dirty="0" smtClean="0"/>
              <a:t> te bewerken</a:t>
            </a:r>
          </a:p>
          <a:p>
            <a:pPr lvl="1"/>
            <a:r>
              <a:rPr lang="nl-NL" altLang="nl-NL" dirty="0" smtClean="0"/>
              <a:t>Tweede niveau</a:t>
            </a:r>
          </a:p>
          <a:p>
            <a:pPr lvl="2"/>
            <a:r>
              <a:rPr lang="nl-NL" altLang="nl-NL" dirty="0" smtClean="0"/>
              <a:t>Derde niveau</a:t>
            </a:r>
          </a:p>
          <a:p>
            <a:pPr lvl="3"/>
            <a:r>
              <a:rPr lang="nl-NL" altLang="nl-NL" dirty="0" smtClean="0"/>
              <a:t>Vierde niveau</a:t>
            </a:r>
          </a:p>
          <a:p>
            <a:pPr lvl="4"/>
            <a:r>
              <a:rPr lang="nl-NL" altLang="nl-NL" dirty="0" smtClean="0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Tx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Tx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Klik om te bewerken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8413" y="1687513"/>
            <a:ext cx="7119937" cy="469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7894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kern="1200">
          <a:solidFill>
            <a:srgbClr val="4B95D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Klik om te bewerken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8413" y="1687513"/>
            <a:ext cx="7119937" cy="469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8576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kern="1200">
          <a:solidFill>
            <a:srgbClr val="4B95D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Klik om te bewerken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8413" y="1687513"/>
            <a:ext cx="7119937" cy="469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Klik om de opmaakprofielen van de </a:t>
            </a:r>
            <a:r>
              <a:rPr lang="nl-NL" altLang="nl-NL" dirty="0" err="1" smtClean="0"/>
              <a:t>modeltekst</a:t>
            </a:r>
            <a:r>
              <a:rPr lang="nl-NL" altLang="nl-NL" dirty="0" smtClean="0"/>
              <a:t> te bewerken</a:t>
            </a:r>
          </a:p>
          <a:p>
            <a:pPr lvl="1"/>
            <a:r>
              <a:rPr lang="nl-NL" altLang="nl-NL" dirty="0" smtClean="0"/>
              <a:t>Tweede niveau</a:t>
            </a:r>
          </a:p>
          <a:p>
            <a:pPr lvl="2"/>
            <a:r>
              <a:rPr lang="nl-NL" altLang="nl-NL" dirty="0" smtClean="0"/>
              <a:t>Derde niveau</a:t>
            </a:r>
          </a:p>
          <a:p>
            <a:pPr lvl="3"/>
            <a:r>
              <a:rPr lang="nl-NL" altLang="nl-NL" dirty="0" smtClean="0"/>
              <a:t>Vierde niveau</a:t>
            </a:r>
          </a:p>
          <a:p>
            <a:pPr lvl="4"/>
            <a:r>
              <a:rPr lang="nl-NL" altLang="nl-NL" dirty="0" smtClean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12594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Tx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Tx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 smtClean="0"/>
              <a:t>Klik om te bewerken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8413" y="1687513"/>
            <a:ext cx="7119937" cy="469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38847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kern="1200">
          <a:solidFill>
            <a:srgbClr val="4B95D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68413" y="2157413"/>
            <a:ext cx="6472237" cy="407987"/>
          </a:xfrm>
        </p:spPr>
        <p:txBody>
          <a:bodyPr/>
          <a:lstStyle/>
          <a:p>
            <a:r>
              <a:rPr lang="nl-NL" altLang="nl-NL" dirty="0">
                <a:solidFill>
                  <a:schemeClr val="bg1"/>
                </a:solidFill>
              </a:rPr>
              <a:t>Titel</a:t>
            </a:r>
            <a:r>
              <a:rPr lang="nl-NL" altLang="nl-NL" dirty="0"/>
              <a:t> </a:t>
            </a:r>
            <a:r>
              <a:rPr lang="nl-NL" altLang="nl-NL" dirty="0">
                <a:solidFill>
                  <a:schemeClr val="bg1"/>
                </a:solidFill>
              </a:rPr>
              <a:t>presentatie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268413" y="2919413"/>
            <a:ext cx="6472237" cy="1752600"/>
          </a:xfrm>
        </p:spPr>
        <p:txBody>
          <a:bodyPr/>
          <a:lstStyle/>
          <a:p>
            <a:r>
              <a:rPr lang="nl-NL" altLang="nl-NL" dirty="0">
                <a:solidFill>
                  <a:schemeClr val="bg1">
                    <a:lumMod val="95000"/>
                  </a:schemeClr>
                </a:solidFill>
              </a:rPr>
              <a:t>Ondertitel presentatie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2383240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angepast ontwerp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angepast 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e1" id="{C90F5827-9C7F-4858-A75C-27FB8DEA0E9D}" vid="{94948ED3-D636-401C-8B0C-9960F1695E39}"/>
    </a:ext>
  </a:extLst>
</a:theme>
</file>

<file path=ppt/theme/theme2.xml><?xml version="1.0" encoding="utf-8"?>
<a:theme xmlns:a="http://schemas.openxmlformats.org/drawingml/2006/main" name="Thema1">
  <a:themeElements>
    <a:clrScheme name="Blauwgro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angepast ontwerp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angepast 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e1" id="{C90F5827-9C7F-4858-A75C-27FB8DEA0E9D}" vid="{F24DE140-2263-4261-BF3C-D5A72F1D5931}"/>
    </a:ext>
  </a:extLst>
</a:theme>
</file>

<file path=ppt/theme/theme3.xml><?xml version="1.0" encoding="utf-8"?>
<a:theme xmlns:a="http://schemas.openxmlformats.org/drawingml/2006/main" name="ThemaOpleideninSchool">
  <a:themeElements>
    <a:clrScheme name="Aangepa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000000"/>
      </a:accent2>
      <a:accent3>
        <a:srgbClr val="FFFFFF"/>
      </a:accent3>
      <a:accent4>
        <a:srgbClr val="000000"/>
      </a:accent4>
      <a:accent5>
        <a:srgbClr val="DAEDEF"/>
      </a:accent5>
      <a:accent6>
        <a:srgbClr val="000000"/>
      </a:accent6>
      <a:hlink>
        <a:srgbClr val="009999"/>
      </a:hlink>
      <a:folHlink>
        <a:srgbClr val="99CC00"/>
      </a:folHlink>
    </a:clrScheme>
    <a:fontScheme name="Aangepast ontwerp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angepast 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e1" id="{C90F5827-9C7F-4858-A75C-27FB8DEA0E9D}" vid="{CFD6BF93-8059-4814-9D40-436FDC8A61AD}"/>
    </a:ext>
  </a:extLst>
</a:theme>
</file>

<file path=ppt/theme/theme4.xml><?xml version="1.0" encoding="utf-8"?>
<a:theme xmlns:a="http://schemas.openxmlformats.org/drawingml/2006/main" name="1_Thema1">
  <a:themeElements>
    <a:clrScheme name="Blauwgro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angepast ontwerp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angepast 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e1" id="{C90F5827-9C7F-4858-A75C-27FB8DEA0E9D}" vid="{6F7C2204-4F72-4225-BEC6-C353F34DFFB0}"/>
    </a:ext>
  </a:extLst>
</a:theme>
</file>

<file path=ppt/theme/theme5.xml><?xml version="1.0" encoding="utf-8"?>
<a:theme xmlns:a="http://schemas.openxmlformats.org/drawingml/2006/main" name="2_Thema1">
  <a:themeElements>
    <a:clrScheme name="Blauwgro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angepast ontwerp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angepast 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e1" id="{C90F5827-9C7F-4858-A75C-27FB8DEA0E9D}" vid="{3AB2DA35-9C9D-4EBC-9A04-A06D86574A5B}"/>
    </a:ext>
  </a:extLst>
</a:theme>
</file>

<file path=ppt/theme/theme6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Opleiden in School</Template>
  <TotalTime>0</TotalTime>
  <Words>5</Words>
  <Application>Microsoft Office PowerPoint</Application>
  <PresentationFormat>Diavoorstelling (4:3)</PresentationFormat>
  <Paragraphs>3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5</vt:i4>
      </vt:variant>
      <vt:variant>
        <vt:lpstr>Diatitels</vt:lpstr>
      </vt:variant>
      <vt:variant>
        <vt:i4>2</vt:i4>
      </vt:variant>
    </vt:vector>
  </HeadingPairs>
  <TitlesOfParts>
    <vt:vector size="10" baseType="lpstr">
      <vt:lpstr>Arial</vt:lpstr>
      <vt:lpstr>Calibri</vt:lpstr>
      <vt:lpstr>Trebuchet MS</vt:lpstr>
      <vt:lpstr>Aangepast ontwerp</vt:lpstr>
      <vt:lpstr>Thema1</vt:lpstr>
      <vt:lpstr>ThemaOpleideninSchool</vt:lpstr>
      <vt:lpstr>1_Thema1</vt:lpstr>
      <vt:lpstr>2_Thema1</vt:lpstr>
      <vt:lpstr>Titel presentatie</vt:lpstr>
      <vt:lpstr>PowerPoint-presentatie</vt:lpstr>
    </vt:vector>
  </TitlesOfParts>
  <Company>Iselinge Hogeschool / IJsselgroep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presentatie</dc:title>
  <dc:creator>Elise Veenhuis</dc:creator>
  <cp:lastModifiedBy>Elise Veenhuis</cp:lastModifiedBy>
  <cp:revision>1</cp:revision>
  <dcterms:created xsi:type="dcterms:W3CDTF">2020-05-26T14:21:18Z</dcterms:created>
  <dcterms:modified xsi:type="dcterms:W3CDTF">2020-05-26T14:21:38Z</dcterms:modified>
</cp:coreProperties>
</file>