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07A3FA0-4D6A-BD46-C6FC-9055E242DC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8" b="102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hthoek: afgeronde bovenhoeken 5">
            <a:extLst>
              <a:ext uri="{FF2B5EF4-FFF2-40B4-BE49-F238E27FC236}">
                <a16:creationId xmlns:a16="http://schemas.microsoft.com/office/drawing/2014/main" id="{6433E5FD-084D-2273-9534-ACCE75D0BF08}"/>
              </a:ext>
            </a:extLst>
          </p:cNvPr>
          <p:cNvSpPr/>
          <p:nvPr userDrawn="1"/>
        </p:nvSpPr>
        <p:spPr>
          <a:xfrm rot="10800000">
            <a:off x="0" y="-1"/>
            <a:ext cx="12192000" cy="1251283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93F9EC8-83C0-BDC3-DD65-AE951C2A67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03" y="385148"/>
            <a:ext cx="4648209" cy="545593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7CA88DE8-A7E7-3837-D3A5-9646BCD07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0849"/>
            <a:ext cx="9144000" cy="2775283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0" name="Ondertitel 2">
            <a:extLst>
              <a:ext uri="{FF2B5EF4-FFF2-40B4-BE49-F238E27FC236}">
                <a16:creationId xmlns:a16="http://schemas.microsoft.com/office/drawing/2014/main" id="{00F1270D-EA8A-43AB-F4F8-08AEB6594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6397"/>
            <a:ext cx="9144000" cy="154814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804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met 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9782CDE-0657-117B-6AB3-566A4041C44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98781" y="377826"/>
            <a:ext cx="3034966" cy="2975737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Afbeelding rond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793EAA70-B571-E396-7ACC-F37DB43D6BA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4480343" y="377825"/>
            <a:ext cx="3034966" cy="2975737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Afbeelding rond</a:t>
            </a:r>
          </a:p>
        </p:txBody>
      </p:sp>
      <p:sp>
        <p:nvSpPr>
          <p:cNvPr id="5" name="Tijdelijke aanduiding voor afbeelding 2">
            <a:extLst>
              <a:ext uri="{FF2B5EF4-FFF2-40B4-BE49-F238E27FC236}">
                <a16:creationId xmlns:a16="http://schemas.microsoft.com/office/drawing/2014/main" id="{2DD2BADF-5AEC-ED16-C19E-BD4F1B7E34B5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8558255" y="377824"/>
            <a:ext cx="3034966" cy="2975737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Afbeelding rond</a:t>
            </a:r>
          </a:p>
        </p:txBody>
      </p:sp>
      <p:sp>
        <p:nvSpPr>
          <p:cNvPr id="6" name="Tijdelijke aanduiding voor afbeelding 2">
            <a:extLst>
              <a:ext uri="{FF2B5EF4-FFF2-40B4-BE49-F238E27FC236}">
                <a16:creationId xmlns:a16="http://schemas.microsoft.com/office/drawing/2014/main" id="{01B280F7-3E72-2402-D817-4880AE997D96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2587933" y="3504439"/>
            <a:ext cx="3034966" cy="2975737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Afbeelding rond</a:t>
            </a:r>
          </a:p>
        </p:txBody>
      </p:sp>
      <p:sp>
        <p:nvSpPr>
          <p:cNvPr id="7" name="Tijdelijke aanduiding voor afbeelding 2">
            <a:extLst>
              <a:ext uri="{FF2B5EF4-FFF2-40B4-BE49-F238E27FC236}">
                <a16:creationId xmlns:a16="http://schemas.microsoft.com/office/drawing/2014/main" id="{8D7E3C4C-95F6-A507-F070-D09532ACF6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69495" y="3504438"/>
            <a:ext cx="3034966" cy="2975737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Afbeelding rond</a:t>
            </a:r>
          </a:p>
        </p:txBody>
      </p:sp>
    </p:spTree>
    <p:extLst>
      <p:ext uri="{BB962C8B-B14F-4D97-AF65-F5344CB8AC3E}">
        <p14:creationId xmlns:p14="http://schemas.microsoft.com/office/powerpoint/2010/main" val="364523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: afgeronde bovenhoeken 7">
            <a:extLst>
              <a:ext uri="{FF2B5EF4-FFF2-40B4-BE49-F238E27FC236}">
                <a16:creationId xmlns:a16="http://schemas.microsoft.com/office/drawing/2014/main" id="{9FD4B096-779F-904A-3448-CF3BBF2CA321}"/>
              </a:ext>
            </a:extLst>
          </p:cNvPr>
          <p:cNvSpPr/>
          <p:nvPr userDrawn="1"/>
        </p:nvSpPr>
        <p:spPr>
          <a:xfrm rot="10800000">
            <a:off x="0" y="-1"/>
            <a:ext cx="12192000" cy="1254369"/>
          </a:xfrm>
          <a:prstGeom prst="round2SameRect">
            <a:avLst/>
          </a:prstGeom>
          <a:solidFill>
            <a:srgbClr val="139AD7"/>
          </a:solidFill>
          <a:ln>
            <a:solidFill>
              <a:srgbClr val="139AD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939220-20DF-55FB-D592-940B5EC3D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874"/>
            <a:ext cx="10515600" cy="8892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D5C19A-4BFD-F98C-A35F-927F9F13B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245"/>
            <a:ext cx="10515600" cy="46537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895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CD1DC-8680-89F2-9A31-CF2FDE03B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F39204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623836-3021-F160-623D-6ECDC7502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4396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bovenhoeken 8">
            <a:extLst>
              <a:ext uri="{FF2B5EF4-FFF2-40B4-BE49-F238E27FC236}">
                <a16:creationId xmlns:a16="http://schemas.microsoft.com/office/drawing/2014/main" id="{E47FC63E-AADC-6016-449D-954774F79409}"/>
              </a:ext>
            </a:extLst>
          </p:cNvPr>
          <p:cNvSpPr/>
          <p:nvPr userDrawn="1"/>
        </p:nvSpPr>
        <p:spPr>
          <a:xfrm rot="10800000">
            <a:off x="0" y="-1"/>
            <a:ext cx="12192000" cy="1254369"/>
          </a:xfrm>
          <a:prstGeom prst="round2SameRect">
            <a:avLst/>
          </a:prstGeom>
          <a:solidFill>
            <a:srgbClr val="139AD7"/>
          </a:solidFill>
          <a:ln>
            <a:solidFill>
              <a:srgbClr val="139AD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02A366-4654-DDEA-B00D-AD8D282C8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548"/>
            <a:ext cx="10515600" cy="8823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9D5F2A-2F08-8E42-63F2-1DF7F2890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4211"/>
            <a:ext cx="5181600" cy="45727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771860-9624-65A7-D4F7-E692645C4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211"/>
            <a:ext cx="5181600" cy="45727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2758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: afgeronde bovenhoeken 10">
            <a:extLst>
              <a:ext uri="{FF2B5EF4-FFF2-40B4-BE49-F238E27FC236}">
                <a16:creationId xmlns:a16="http://schemas.microsoft.com/office/drawing/2014/main" id="{2EAEDEE3-C669-8ABF-008D-BBDF3B2F9CDC}"/>
              </a:ext>
            </a:extLst>
          </p:cNvPr>
          <p:cNvSpPr/>
          <p:nvPr userDrawn="1"/>
        </p:nvSpPr>
        <p:spPr>
          <a:xfrm rot="10800000">
            <a:off x="0" y="-1"/>
            <a:ext cx="12192000" cy="1254369"/>
          </a:xfrm>
          <a:prstGeom prst="round2SameRect">
            <a:avLst/>
          </a:prstGeom>
          <a:solidFill>
            <a:srgbClr val="139AD7"/>
          </a:solidFill>
          <a:ln>
            <a:solidFill>
              <a:srgbClr val="139AD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470F1D-AD88-8558-921F-8CCA08A2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6790"/>
            <a:ext cx="10515600" cy="8892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E268E7-AC0C-41A3-9B83-BE5D99C01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72617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3920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A7D819-B6E2-BACA-4180-7B3C10CB3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14777"/>
            <a:ext cx="5157787" cy="36748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B52053-0502-1C09-8050-FD022BE45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72617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3920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7B7B8CC-0530-CA6F-0549-972D9B049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14777"/>
            <a:ext cx="5183188" cy="36748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939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37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bovenhoeken 8">
            <a:extLst>
              <a:ext uri="{FF2B5EF4-FFF2-40B4-BE49-F238E27FC236}">
                <a16:creationId xmlns:a16="http://schemas.microsoft.com/office/drawing/2014/main" id="{E3542C00-14AD-E1E0-8666-E107BB4BA08C}"/>
              </a:ext>
            </a:extLst>
          </p:cNvPr>
          <p:cNvSpPr/>
          <p:nvPr userDrawn="1"/>
        </p:nvSpPr>
        <p:spPr>
          <a:xfrm rot="10800000">
            <a:off x="836610" y="-4"/>
            <a:ext cx="3935413" cy="1922588"/>
          </a:xfrm>
          <a:prstGeom prst="round2SameRect">
            <a:avLst/>
          </a:prstGeom>
          <a:solidFill>
            <a:srgbClr val="139AD7"/>
          </a:solidFill>
          <a:ln>
            <a:solidFill>
              <a:srgbClr val="139AD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C9C585-6841-57EB-BC18-9616A562F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7" y="457200"/>
            <a:ext cx="3657600" cy="1339516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EAB7D6-B94E-03E0-6DE7-ABB1945A0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E95AB2-F27D-5C38-A6FA-847D4C9DA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3600"/>
            <a:ext cx="3932237" cy="3735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04250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bovenhoeken 8">
            <a:extLst>
              <a:ext uri="{FF2B5EF4-FFF2-40B4-BE49-F238E27FC236}">
                <a16:creationId xmlns:a16="http://schemas.microsoft.com/office/drawing/2014/main" id="{9EDC9BBF-A8C2-B2A9-0282-6B100D6013B7}"/>
              </a:ext>
            </a:extLst>
          </p:cNvPr>
          <p:cNvSpPr/>
          <p:nvPr userDrawn="1"/>
        </p:nvSpPr>
        <p:spPr>
          <a:xfrm rot="10800000">
            <a:off x="836610" y="-4"/>
            <a:ext cx="3935413" cy="1922588"/>
          </a:xfrm>
          <a:prstGeom prst="round2SameRect">
            <a:avLst/>
          </a:prstGeom>
          <a:solidFill>
            <a:srgbClr val="139AD7"/>
          </a:solidFill>
          <a:ln>
            <a:solidFill>
              <a:srgbClr val="139AD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F6E86A-6753-49FB-D7C5-0D4107BFA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7" y="457201"/>
            <a:ext cx="3641558" cy="1339516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20070CB-ECB8-5866-7EBF-975749E6B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8085" y="987425"/>
            <a:ext cx="4970630" cy="4873625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A11338-6361-E40D-4A49-709BE1CAA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5816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met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C95533C-AF62-D65D-175C-B6DD8F519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8780" y="377826"/>
            <a:ext cx="3780715" cy="3706932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539EB1DD-F8DA-313A-4B91-E163F93D050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5406190" y="1027225"/>
            <a:ext cx="5633578" cy="5523635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45FA040-61B4-25D7-B619-0BD266B90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937" y="4812632"/>
            <a:ext cx="4347410" cy="1580147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39204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313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ijdelijke aanduiding voor inhoud 12">
            <a:extLst>
              <a:ext uri="{FF2B5EF4-FFF2-40B4-BE49-F238E27FC236}">
                <a16:creationId xmlns:a16="http://schemas.microsoft.com/office/drawing/2014/main" id="{3E5A9766-C827-01D7-BD21-26D02EB564C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8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>
            <a:extLst>
              <a:ext uri="{FF2B5EF4-FFF2-40B4-BE49-F238E27FC236}">
                <a16:creationId xmlns:a16="http://schemas.microsoft.com/office/drawing/2014/main" id="{17821F18-A33B-8742-7FF8-718263AC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64" y="2141620"/>
            <a:ext cx="9143999" cy="213360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85D3E58-B7BC-BDF6-F11F-9955B7EBD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9464" y="4523874"/>
            <a:ext cx="9144000" cy="13956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25676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jabloon_Iselinge_Hogeschool_Final.potx" id="{2A17BDEB-3519-4D09-AA4C-DF0DC1FF7079}" vid="{A141F744-0A4C-4576-8DA5-957DF32949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4ac32b-5bdf-4e08-8306-bbdb44fc3784" xsi:nil="true"/>
    <lcf76f155ced4ddcb4097134ff3c332f xmlns="a3f54ecd-abd2-4efb-a17d-7612a4d8ec0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A8B4555ED72C4FBF508BBAFEE6918A" ma:contentTypeVersion="17" ma:contentTypeDescription="Een nieuw document maken." ma:contentTypeScope="" ma:versionID="3ef9150b3e75d96fc939f473534db47b">
  <xsd:schema xmlns:xsd="http://www.w3.org/2001/XMLSchema" xmlns:xs="http://www.w3.org/2001/XMLSchema" xmlns:p="http://schemas.microsoft.com/office/2006/metadata/properties" xmlns:ns2="a3f54ecd-abd2-4efb-a17d-7612a4d8ec04" xmlns:ns3="944ac32b-5bdf-4e08-8306-bbdb44fc3784" targetNamespace="http://schemas.microsoft.com/office/2006/metadata/properties" ma:root="true" ma:fieldsID="5f659494b61344a19eb20986c1cc4e4d" ns2:_="" ns3:_="">
    <xsd:import namespace="a3f54ecd-abd2-4efb-a17d-7612a4d8ec04"/>
    <xsd:import namespace="944ac32b-5bdf-4e08-8306-bbdb44fc37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54ecd-abd2-4efb-a17d-7612a4d8ec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4dd16f31-e6cd-40e5-b524-3fbf5cb652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ac32b-5bdf-4e08-8306-bbdb44fc378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78a2a23-d2db-47b9-bb4a-03d99704d4dc}" ma:internalName="TaxCatchAll" ma:showField="CatchAllData" ma:web="944ac32b-5bdf-4e08-8306-bbdb44fc37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4F0315-D7D3-4DD3-B1A8-E05275E91905}">
  <ds:schemaRefs>
    <ds:schemaRef ds:uri="http://schemas.microsoft.com/office/2006/metadata/properties"/>
    <ds:schemaRef ds:uri="http://schemas.microsoft.com/office/infopath/2007/PartnerControls"/>
    <ds:schemaRef ds:uri="944ac32b-5bdf-4e08-8306-bbdb44fc3784"/>
    <ds:schemaRef ds:uri="a3f54ecd-abd2-4efb-a17d-7612a4d8ec04"/>
  </ds:schemaRefs>
</ds:datastoreItem>
</file>

<file path=customXml/itemProps2.xml><?xml version="1.0" encoding="utf-8"?>
<ds:datastoreItem xmlns:ds="http://schemas.openxmlformats.org/officeDocument/2006/customXml" ds:itemID="{68524003-D5F7-4643-9744-D071CA50C3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4B33B-D2D5-4023-8420-F990705E7E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f54ecd-abd2-4efb-a17d-7612a4d8ec04"/>
    <ds:schemaRef ds:uri="944ac32b-5bdf-4e08-8306-bbdb44fc37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Sjabloon_Iselinge_Hogeschool_Final</Template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Elise Veenhuis</dc:creator>
  <cp:lastModifiedBy>Elise Veenhuis</cp:lastModifiedBy>
  <cp:revision>1</cp:revision>
  <dcterms:created xsi:type="dcterms:W3CDTF">2024-04-08T11:36:16Z</dcterms:created>
  <dcterms:modified xsi:type="dcterms:W3CDTF">2024-04-08T11:36:37Z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0x01010078A8B4555ED72C4FBF508BBAFEE6918A</vt:lpwstr>
  </property>
</Properties>
</file>